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28949-5270-42E9-B614-8FEB13271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5294BA-CB6F-4CBA-BF83-BAB0130F0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7688D-DB81-4BA2-AB71-3EE94805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AA4EE2-3723-4FC2-B3EE-B8648A31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21AA1-E1D5-4B96-85A8-EDCDE190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90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2C31E-2D33-467A-8C77-41C6B2F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BDF413-68D3-46F6-9C40-C2430C6C5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D6369A-190C-4020-85EB-D3D716BD8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2D624-F8A6-46BA-9183-86D7132D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981B2-36FD-4F6B-887F-5F705D51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29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F5C05D-D416-44EA-A33D-68FEE1D29D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47ABB7-40BE-45AE-8E98-9329FF87D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39AFFA-623F-4F73-B382-629CBE45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55908-8586-4077-9762-35ED2450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40998-65DD-4BED-A4E6-E648031D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49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3863A-69D8-4B9A-943F-10EDE54F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CC0007-C5A0-4F6D-B507-F494A81E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48D2D6-6BD1-4722-A439-447F35CD9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59D1D7-D09B-49D6-B9C2-C526026F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7CD715-F57F-4509-AF04-651E6C9B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73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FF479-5E5B-4120-A8E2-EFC275CCE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CC50D-BDC9-4DE0-A179-D12CD819E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5F777-131D-4F44-87CC-E8C1D7FA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BEEAEE-5CDF-4D41-9BDB-7B5DD696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FF5AC-FE90-43CA-901A-0529C95B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4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501C5-2AC9-4119-AB5F-4F96D95CB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258F3-6193-49F3-94DA-F9ADFBBAD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813412-4A56-405F-A524-A04018216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21A326-0DF7-4931-B282-0B75453F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49417D-B561-4599-BFA2-53FDEE5E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DF36AF-BF92-433F-97E2-4DD939C3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24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DC992-E7D3-4611-9512-725998E8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9CC912-7CE5-4325-A4D0-6709DFE96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7E91C5-511C-445F-B694-74E8014FD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4DA99A-E498-40B6-9B68-661876644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31CEBF-E4E7-492D-9649-42B7B9D52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C166CB-7603-440E-A2DC-1A286E7A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AF4E94-820D-4E67-8C70-5AC8FD37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D8A6296-28F5-41F9-9DED-F614944D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661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48198-BC8A-40B6-8B4A-54BF0625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D72DFA-E80A-4D95-8383-2AF3B005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7B1083-53F7-45F0-AF88-D569CE5A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A1EF3C-B0A3-4AF0-B627-97A90130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44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220C3-E8EF-4F91-88CD-7EBFF459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2D1D22-1804-4719-8C47-CC041C16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6CB463-87F7-46BB-9750-05BD8866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14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E2C78-87B9-47A8-B4F1-5CC393DB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2609CA-0579-4AFA-88CF-2869BD82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1207A-E7E0-4C9B-A47A-9EA256215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64C816-1EE1-4C31-A462-394E44ABD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63CAA7-08D1-443D-9BFE-8CA44F6F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80E54F-7E7A-46CB-816F-2282D6EFE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3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C095D-94EC-495C-8820-DF43595D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82882A-CE78-4929-9C9E-3A58B4D5D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351E1E-86BB-4408-A7F9-C8730C01A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98C18E-AE08-4D2B-8DBD-A0179350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1294B9-7C2E-4686-8C67-BD09CAA8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6AB32C-96E5-47A3-965F-8B917770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0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802E81-AE6C-42C6-A86A-B54A3107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05B767-3594-43C7-95D5-2161F465C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F1D40D-4119-4165-B158-EF604E7ED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FE404-D0ED-4B5A-A984-61A7E0F7627D}" type="datetimeFigureOut">
              <a:rPr lang="zh-CN" altLang="en-US" smtClean="0"/>
              <a:t>2019/04/19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BD052B-BFA7-43C5-BBFA-2C1CE0FCF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0B2B4-E2F0-4D4A-800C-1BF451B15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E989A-3F11-44DB-ACF2-C462FACFE8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4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37B270B-82D5-4041-91C4-A2A7A8BC13AF}"/>
                  </a:ext>
                </a:extLst>
              </p:cNvPr>
              <p:cNvSpPr txBox="1"/>
              <p:nvPr/>
            </p:nvSpPr>
            <p:spPr>
              <a:xfrm>
                <a:off x="2115125" y="1674674"/>
                <a:ext cx="738909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Empirical tight-binding simulations of the band structures of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𝑇𝑎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presence of CCDW</a:t>
                </a:r>
                <a:endParaRPr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37B270B-82D5-4041-91C4-A2A7A8BC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125" y="1674674"/>
                <a:ext cx="7389093" cy="1754326"/>
              </a:xfrm>
              <a:prstGeom prst="rect">
                <a:avLst/>
              </a:prstGeom>
              <a:blipFill>
                <a:blip r:embed="rId2"/>
                <a:stretch>
                  <a:fillRect l="-1238" t="-5903" r="-2888" b="-11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50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A8F4BE3-A4F9-4598-871E-5BB0A6F680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212597"/>
              </p:ext>
            </p:extLst>
          </p:nvPr>
        </p:nvGraphicFramePr>
        <p:xfrm>
          <a:off x="485007" y="-375679"/>
          <a:ext cx="9767355" cy="747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A8F4BE3-A4F9-4598-871E-5BB0A6F680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007" y="-375679"/>
                        <a:ext cx="9767355" cy="747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821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65746" y="4061288"/>
                <a:ext cx="833120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forms a triangular lattice, sandwiched between two triangular layers of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forming an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ABC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-type stacking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center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surrounding six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atoms forming an approximate octahedron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Electron configuration of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𝑋𝑒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unpaired 5d electron left per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plays the most important role around the Fermi level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746" y="4061288"/>
                <a:ext cx="8331201" cy="2585323"/>
              </a:xfrm>
              <a:prstGeom prst="rect">
                <a:avLst/>
              </a:prstGeom>
              <a:blipFill>
                <a:blip r:embed="rId2"/>
                <a:stretch>
                  <a:fillRect l="-439"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r="11586"/>
          <a:stretch/>
        </p:blipFill>
        <p:spPr>
          <a:xfrm>
            <a:off x="1742621" y="730202"/>
            <a:ext cx="2340000" cy="3337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865745" y="286327"/>
                <a:ext cx="38423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FF0000"/>
                    </a:solidFill>
                  </a:rPr>
                  <a:t>Crystal Structure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𝑇𝑎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745" y="286327"/>
                <a:ext cx="3842328" cy="400110"/>
              </a:xfrm>
              <a:prstGeom prst="rect">
                <a:avLst/>
              </a:prstGeom>
              <a:blipFill>
                <a:blip r:embed="rId4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9" t="11519" r="20059" b="11096"/>
          <a:stretch/>
        </p:blipFill>
        <p:spPr>
          <a:xfrm>
            <a:off x="3957076" y="1143121"/>
            <a:ext cx="4290441" cy="2664000"/>
          </a:xfrm>
          <a:prstGeom prst="rect">
            <a:avLst/>
          </a:prstGeom>
        </p:spPr>
      </p:pic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8476637" y="972487"/>
            <a:ext cx="1872000" cy="3088800"/>
            <a:chOff x="2704236" y="660020"/>
            <a:chExt cx="1980000" cy="3267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5" t="19668" r="33440" b="23313"/>
            <a:stretch/>
          </p:blipFill>
          <p:spPr>
            <a:xfrm>
              <a:off x="2704236" y="2194520"/>
              <a:ext cx="1980000" cy="17325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95" t="24418" r="33505" b="25079"/>
            <a:stretch/>
          </p:blipFill>
          <p:spPr>
            <a:xfrm>
              <a:off x="2704236" y="660020"/>
              <a:ext cx="1980000" cy="153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087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D4D6AD-E2AC-46E8-BCB5-36B2A2DAB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005"/>
            <a:ext cx="12192000" cy="5772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0EC762-2E61-493D-9A4C-9B3CFF60E4D6}"/>
              </a:ext>
            </a:extLst>
          </p:cNvPr>
          <p:cNvSpPr txBox="1"/>
          <p:nvPr/>
        </p:nvSpPr>
        <p:spPr>
          <a:xfrm>
            <a:off x="423025" y="235527"/>
            <a:ext cx="384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Tight-Binding Model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B50C6D-D078-459B-9FE2-B5A9D32DB0D9}"/>
                  </a:ext>
                </a:extLst>
              </p:cNvPr>
              <p:cNvSpPr txBox="1"/>
              <p:nvPr/>
            </p:nvSpPr>
            <p:spPr>
              <a:xfrm>
                <a:off x="923672" y="3022600"/>
                <a:ext cx="1420517" cy="3323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=−0.2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=−0.2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=−0.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−0.2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B50C6D-D078-459B-9FE2-B5A9D32D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72" y="3022600"/>
                <a:ext cx="1420517" cy="3323987"/>
              </a:xfrm>
              <a:prstGeom prst="rect">
                <a:avLst/>
              </a:prstGeom>
              <a:blipFill>
                <a:blip r:embed="rId3"/>
                <a:stretch>
                  <a:fillRect l="-4292" r="-4292" b="-1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290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04EC14B-3769-4461-956F-94913EAA3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25"/>
            <a:ext cx="12192000" cy="577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E2BEAC-9EA6-458C-80CC-7C68B665E8CD}"/>
                  </a:ext>
                </a:extLst>
              </p:cNvPr>
              <p:cNvSpPr txBox="1"/>
              <p:nvPr/>
            </p:nvSpPr>
            <p:spPr>
              <a:xfrm>
                <a:off x="7279177" y="1250554"/>
                <a:ext cx="1205907" cy="1246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=1.00</m:t>
                      </m:r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=1.24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0.76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E2BEAC-9EA6-458C-80CC-7C68B665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177" y="1250554"/>
                <a:ext cx="1205907" cy="1246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9710E82-BFB2-45A0-8FEB-39F9E470F3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6" r="1359"/>
          <a:stretch/>
        </p:blipFill>
        <p:spPr>
          <a:xfrm>
            <a:off x="5379980" y="441325"/>
            <a:ext cx="6210207" cy="431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3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DC707A-5507-4C46-8C0E-6FC7D8A7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4373"/>
          <a:stretch/>
        </p:blipFill>
        <p:spPr>
          <a:xfrm>
            <a:off x="688617" y="1276202"/>
            <a:ext cx="5040000" cy="4032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2063D2C-30F5-4B34-BBAD-7A5204C7D53A}"/>
              </a:ext>
            </a:extLst>
          </p:cNvPr>
          <p:cNvGrpSpPr/>
          <p:nvPr/>
        </p:nvGrpSpPr>
        <p:grpSpPr>
          <a:xfrm>
            <a:off x="5728628" y="232202"/>
            <a:ext cx="6463372" cy="6120000"/>
            <a:chOff x="4958781" y="106078"/>
            <a:chExt cx="6463372" cy="612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BBD2FF3-65BE-4836-A813-E768A4B2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781" y="106078"/>
              <a:ext cx="6463361" cy="306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62D5891-CC00-4A96-AF0D-AE08FF540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781" y="3166078"/>
              <a:ext cx="6463372" cy="30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46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F2A046AD-47BB-4ABC-B34D-CE46ABAA5D38}"/>
              </a:ext>
            </a:extLst>
          </p:cNvPr>
          <p:cNvGrpSpPr/>
          <p:nvPr/>
        </p:nvGrpSpPr>
        <p:grpSpPr>
          <a:xfrm>
            <a:off x="1396122" y="210020"/>
            <a:ext cx="8640000" cy="6333042"/>
            <a:chOff x="1396122" y="189000"/>
            <a:chExt cx="8640000" cy="633304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6759E34-FBE0-4F92-8A05-046F7368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122" y="189000"/>
              <a:ext cx="4320000" cy="324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3CDF520-20E1-48D3-BE54-6A831931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122" y="3282042"/>
              <a:ext cx="4320000" cy="324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1D7C3C-CFF6-49BC-B734-8CE012FDE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22" y="3282042"/>
              <a:ext cx="4320000" cy="32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120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814C16E-6D00-48D0-A7D3-E11B31EBAB65}"/>
              </a:ext>
            </a:extLst>
          </p:cNvPr>
          <p:cNvGrpSpPr/>
          <p:nvPr/>
        </p:nvGrpSpPr>
        <p:grpSpPr>
          <a:xfrm>
            <a:off x="330200" y="1010920"/>
            <a:ext cx="11531600" cy="4389120"/>
            <a:chOff x="416560" y="391160"/>
            <a:chExt cx="11531600" cy="43891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E64AEE-127E-486A-A58E-3F727AEBE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60" y="391160"/>
              <a:ext cx="5852160" cy="43891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F607809-E9E8-4C41-B556-774CE5B3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1160"/>
              <a:ext cx="5852160" cy="4389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093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4F85B6-545F-4CCE-96E2-CC8F9AA6B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25"/>
            <a:ext cx="12191999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9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6A24B9-E9E4-4932-8A83-EC3A522D27D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92" y="0"/>
            <a:ext cx="7604008" cy="360000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A8F4BE3-A4F9-4598-871E-5BB0A6F680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606223"/>
              </p:ext>
            </p:extLst>
          </p:nvPr>
        </p:nvGraphicFramePr>
        <p:xfrm>
          <a:off x="-410919" y="1674000"/>
          <a:ext cx="6774840" cy="518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89F9D10-C33D-4DC9-989A-6B541DB42A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0919" y="1674000"/>
                        <a:ext cx="6774840" cy="518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3048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57</Words>
  <Application>Microsoft Office PowerPoint</Application>
  <PresentationFormat>宽屏</PresentationFormat>
  <Paragraphs>19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shiphys wang</dc:creator>
  <cp:lastModifiedBy>wang shiphys</cp:lastModifiedBy>
  <cp:revision>16</cp:revision>
  <dcterms:created xsi:type="dcterms:W3CDTF">2019-01-28T12:15:32Z</dcterms:created>
  <dcterms:modified xsi:type="dcterms:W3CDTF">2019-04-19T02:45:12Z</dcterms:modified>
</cp:coreProperties>
</file>